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34" r:id="rId3"/>
    <p:sldId id="265" r:id="rId4"/>
    <p:sldId id="266" r:id="rId5"/>
    <p:sldId id="267" r:id="rId6"/>
  </p:sldIdLst>
  <p:sldSz cx="12190413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341" y="1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39692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AD7DD6-8C59-4E28-8473-43F2251DA152}" type="datetimeFigureOut">
              <a:rPr lang="zh-TW" altLang="en-US" smtClean="0"/>
              <a:t>2021/11/17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3678A-1994-4013-A194-02921699D40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088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D52AC3-689F-4624-9ACD-015E3CF04B16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04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43903" y="2879726"/>
            <a:ext cx="8063450" cy="1109663"/>
          </a:xfr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zh-TW" altLang="en-US" noProof="0" dirty="0"/>
              <a:t>按一下以編輯母片標題樣式</a:t>
            </a:r>
            <a:endParaRPr lang="ru-RU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58682" y="1336676"/>
            <a:ext cx="2399988" cy="51149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158720" y="1336676"/>
            <a:ext cx="6996789" cy="51149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例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369220" y="339580"/>
            <a:ext cx="11451974" cy="2011735"/>
          </a:xfrm>
          <a:prstGeom prst="rect">
            <a:avLst/>
          </a:prstGeom>
          <a:solidFill>
            <a:srgbClr val="D3ED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59" y="142875"/>
            <a:ext cx="1660184" cy="1807792"/>
          </a:xfrm>
          <a:prstGeom prst="rect">
            <a:avLst/>
          </a:prstGeom>
        </p:spPr>
      </p:pic>
      <p:sp>
        <p:nvSpPr>
          <p:cNvPr id="10" name="文字方塊 9"/>
          <p:cNvSpPr txBox="1"/>
          <p:nvPr userDrawn="1"/>
        </p:nvSpPr>
        <p:spPr>
          <a:xfrm>
            <a:off x="390142" y="246880"/>
            <a:ext cx="119274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例題</a:t>
            </a:r>
          </a:p>
        </p:txBody>
      </p:sp>
      <p:sp>
        <p:nvSpPr>
          <p:cNvPr id="6" name="文字版面配置區 23"/>
          <p:cNvSpPr>
            <a:spLocks noGrp="1"/>
          </p:cNvSpPr>
          <p:nvPr>
            <p:ph type="body" sz="quarter" idx="11"/>
          </p:nvPr>
        </p:nvSpPr>
        <p:spPr>
          <a:xfrm>
            <a:off x="622598" y="897507"/>
            <a:ext cx="1072408" cy="75575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5400">
                <a:solidFill>
                  <a:srgbClr val="0070C0"/>
                </a:solidFill>
                <a:latin typeface="+mn-lt"/>
                <a:ea typeface="華康粗圓體" pitchFamily="49" charset="-120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86678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0" y="0"/>
            <a:ext cx="12190413" cy="6858000"/>
          </a:xfrm>
          <a:prstGeom prst="rect">
            <a:avLst/>
          </a:prstGeom>
          <a:solidFill>
            <a:srgbClr val="95C7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/>
          <p:cNvSpPr/>
          <p:nvPr userDrawn="1"/>
        </p:nvSpPr>
        <p:spPr>
          <a:xfrm>
            <a:off x="215053" y="359229"/>
            <a:ext cx="11760307" cy="61395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59" y="142875"/>
            <a:ext cx="1660184" cy="1807792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390142" y="246880"/>
            <a:ext cx="119274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lang="zh-TW" altLang="en-US" sz="3200" dirty="0">
                <a:solidFill>
                  <a:srgbClr val="00A6A2"/>
                </a:solidFill>
                <a:latin typeface="華康粗圓體" panose="020F0709000000000000" pitchFamily="49" charset="-120"/>
                <a:ea typeface="華康粗圓體" panose="020F0709000000000000" pitchFamily="49" charset="-120"/>
              </a:rPr>
              <a:t>類題</a:t>
            </a:r>
          </a:p>
        </p:txBody>
      </p:sp>
      <p:sp>
        <p:nvSpPr>
          <p:cNvPr id="9" name="文字版面配置區 23"/>
          <p:cNvSpPr>
            <a:spLocks noGrp="1"/>
          </p:cNvSpPr>
          <p:nvPr>
            <p:ph type="body" sz="quarter" idx="11"/>
          </p:nvPr>
        </p:nvSpPr>
        <p:spPr>
          <a:xfrm>
            <a:off x="550590" y="897507"/>
            <a:ext cx="1144416" cy="75575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5400">
                <a:solidFill>
                  <a:srgbClr val="0095A2"/>
                </a:solidFill>
                <a:latin typeface="+mn-lt"/>
                <a:ea typeface="華康粗圓體" pitchFamily="49" charset="-120"/>
              </a:defRPr>
            </a:lvl1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61833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158719" y="1773238"/>
            <a:ext cx="4698388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060281" y="1773238"/>
            <a:ext cx="4698388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/>
              <a:t>按一下圖示以新增圖片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598" y="260648"/>
            <a:ext cx="873646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  <a:endParaRPr lang="ru-RU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8719" y="1773238"/>
            <a:ext cx="959995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4" r:id="rId12"/>
    <p:sldLayoutId id="2147483675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aseline="0">
          <a:solidFill>
            <a:srgbClr val="FF0000"/>
          </a:solidFill>
          <a:latin typeface="Times New Roman" panose="02020603050405020304" pitchFamily="18" charset="0"/>
          <a:ea typeface="標楷體" panose="03000509000000000000" pitchFamily="65" charset="-12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altLang="zh-TW" sz="4000" b="0" dirty="0"/>
              <a:t>2-1 </a:t>
            </a:r>
            <a:r>
              <a:rPr lang="zh-TW" altLang="en-US" sz="4000" b="0" dirty="0"/>
              <a:t>直線方程式</a:t>
            </a:r>
            <a:endParaRPr lang="uk-UA" sz="4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9827FC94-F1D1-4E13-AB3B-2CE1980E6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直線的斜角與斜率</a:t>
            </a:r>
          </a:p>
        </p:txBody>
      </p:sp>
    </p:spTree>
    <p:extLst>
      <p:ext uri="{BB962C8B-B14F-4D97-AF65-F5344CB8AC3E}">
        <p14:creationId xmlns:p14="http://schemas.microsoft.com/office/powerpoint/2010/main" val="23273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51" y="483570"/>
            <a:ext cx="8969287" cy="184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86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" t="3858" r="94614" b="71344"/>
          <a:stretch/>
        </p:blipFill>
        <p:spPr>
          <a:xfrm>
            <a:off x="1432891" y="3448050"/>
            <a:ext cx="554454" cy="514351"/>
          </a:xfrm>
          <a:prstGeom prst="rect">
            <a:avLst/>
          </a:prstGeom>
        </p:spPr>
      </p:pic>
      <p:pic>
        <p:nvPicPr>
          <p:cNvPr id="2" name="圖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51" y="483570"/>
            <a:ext cx="8969287" cy="184251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37"/>
          <a:stretch/>
        </p:blipFill>
        <p:spPr>
          <a:xfrm>
            <a:off x="2086479" y="2993746"/>
            <a:ext cx="9730997" cy="121436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63" b="32063"/>
          <a:stretch/>
        </p:blipFill>
        <p:spPr>
          <a:xfrm>
            <a:off x="2086479" y="4208107"/>
            <a:ext cx="9730997" cy="83975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567" b="-341"/>
          <a:stretch/>
        </p:blipFill>
        <p:spPr>
          <a:xfrm>
            <a:off x="2086479" y="5178491"/>
            <a:ext cx="9730997" cy="839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6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TW" dirty="0"/>
              <a:t>1</a:t>
            </a:r>
            <a:endParaRPr lang="zh-TW" altLang="en-US" dirty="0"/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99" y="490869"/>
            <a:ext cx="9730997" cy="105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520501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template 7">
      <a:dk1>
        <a:srgbClr val="4D4D4D"/>
      </a:dk1>
      <a:lt1>
        <a:srgbClr val="FFFFFF"/>
      </a:lt1>
      <a:dk2>
        <a:srgbClr val="4D4D4D"/>
      </a:dk2>
      <a:lt2>
        <a:srgbClr val="003399"/>
      </a:lt2>
      <a:accent1>
        <a:srgbClr val="6699FF"/>
      </a:accent1>
      <a:accent2>
        <a:srgbClr val="339933"/>
      </a:accent2>
      <a:accent3>
        <a:srgbClr val="FFFFFF"/>
      </a:accent3>
      <a:accent4>
        <a:srgbClr val="404040"/>
      </a:accent4>
      <a:accent5>
        <a:srgbClr val="B8CAFF"/>
      </a:accent5>
      <a:accent6>
        <a:srgbClr val="2D8A2D"/>
      </a:accent6>
      <a:hlink>
        <a:srgbClr val="FF9933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FF66CC"/>
        </a:accent1>
        <a:accent2>
          <a:srgbClr val="6699FF"/>
        </a:accent2>
        <a:accent3>
          <a:srgbClr val="FFFFFF"/>
        </a:accent3>
        <a:accent4>
          <a:srgbClr val="404040"/>
        </a:accent4>
        <a:accent5>
          <a:srgbClr val="FFB8E2"/>
        </a:accent5>
        <a:accent6>
          <a:srgbClr val="5C8AE7"/>
        </a:accent6>
        <a:hlink>
          <a:srgbClr val="FFCC99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CC0000"/>
        </a:accent1>
        <a:accent2>
          <a:srgbClr val="6699FF"/>
        </a:accent2>
        <a:accent3>
          <a:srgbClr val="FFFFFF"/>
        </a:accent3>
        <a:accent4>
          <a:srgbClr val="404040"/>
        </a:accent4>
        <a:accent5>
          <a:srgbClr val="E2AAAA"/>
        </a:accent5>
        <a:accent6>
          <a:srgbClr val="5C8AE7"/>
        </a:accent6>
        <a:hlink>
          <a:srgbClr val="33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CC0000"/>
        </a:accent1>
        <a:accent2>
          <a:srgbClr val="6699FF"/>
        </a:accent2>
        <a:accent3>
          <a:srgbClr val="FFFFFF"/>
        </a:accent3>
        <a:accent4>
          <a:srgbClr val="404040"/>
        </a:accent4>
        <a:accent5>
          <a:srgbClr val="E2AAAA"/>
        </a:accent5>
        <a:accent6>
          <a:srgbClr val="5C8AE7"/>
        </a:accent6>
        <a:hlink>
          <a:srgbClr val="99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33CCFF"/>
        </a:accent1>
        <a:accent2>
          <a:srgbClr val="6699FF"/>
        </a:accent2>
        <a:accent3>
          <a:srgbClr val="FFFFFF"/>
        </a:accent3>
        <a:accent4>
          <a:srgbClr val="404040"/>
        </a:accent4>
        <a:accent5>
          <a:srgbClr val="ADE2FF"/>
        </a:accent5>
        <a:accent6>
          <a:srgbClr val="5C8AE7"/>
        </a:accent6>
        <a:hlink>
          <a:srgbClr val="99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99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8AE7"/>
        </a:accent6>
        <a:hlink>
          <a:srgbClr val="99CC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9933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8A2D"/>
        </a:accent6>
        <a:hlink>
          <a:srgbClr val="FF99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11</TotalTime>
  <Words>12</Words>
  <Application>Microsoft Office PowerPoint</Application>
  <PresentationFormat>自訂</PresentationFormat>
  <Paragraphs>6</Paragraphs>
  <Slides>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template</vt:lpstr>
      <vt:lpstr>2-1 直線方程式</vt:lpstr>
      <vt:lpstr>直線的斜角與斜率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2-1 直線方程式</dc:title>
  <dc:creator>charlie</dc:creator>
  <cp:lastModifiedBy>charlie</cp:lastModifiedBy>
  <cp:revision>5</cp:revision>
  <dcterms:created xsi:type="dcterms:W3CDTF">2021-10-25T08:37:14Z</dcterms:created>
  <dcterms:modified xsi:type="dcterms:W3CDTF">2021-11-16T16:38:37Z</dcterms:modified>
</cp:coreProperties>
</file>