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64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84BB2"/>
    <a:srgbClr val="D5C6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504" y="7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工作表1!$B$1</c:f>
              <c:strCache>
                <c:ptCount val="1"/>
                <c:pt idx="0">
                  <c:v>所佔比例</c:v>
                </c:pt>
              </c:strCache>
            </c:strRef>
          </c:tx>
          <c:dPt>
            <c:idx val="0"/>
            <c:bubble3D val="0"/>
            <c:spPr>
              <a:solidFill>
                <a:schemeClr val="tx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011-4ACF-BF75-28B1DAFF94CD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6011-4ACF-BF75-28B1DAFF94CD}"/>
              </c:ext>
            </c:extLst>
          </c:dPt>
          <c:dPt>
            <c:idx val="2"/>
            <c:bubble3D val="0"/>
            <c:spPr>
              <a:solidFill>
                <a:schemeClr val="tx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6011-4ACF-BF75-28B1DAFF94CD}"/>
              </c:ext>
            </c:extLst>
          </c:dPt>
          <c:dPt>
            <c:idx val="3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6011-4ACF-BF75-28B1DAFF94CD}"/>
              </c:ext>
            </c:extLst>
          </c:dPt>
          <c:dPt>
            <c:idx val="4"/>
            <c:bubble3D val="0"/>
            <c:spPr>
              <a:solidFill>
                <a:schemeClr val="tx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011-4ACF-BF75-28B1DAFF94CD}"/>
              </c:ext>
            </c:extLst>
          </c:dPt>
          <c:dPt>
            <c:idx val="5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6011-4ACF-BF75-28B1DAFF94CD}"/>
              </c:ext>
            </c:extLst>
          </c:dPt>
          <c:dPt>
            <c:idx val="6"/>
            <c:bubble3D val="0"/>
            <c:spPr>
              <a:solidFill>
                <a:schemeClr val="tx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6011-4ACF-BF75-28B1DAFF94CD}"/>
              </c:ext>
            </c:extLst>
          </c:dPt>
          <c:dPt>
            <c:idx val="7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6011-4ACF-BF75-28B1DAFF94CD}"/>
              </c:ext>
            </c:extLst>
          </c:dPt>
          <c:dPt>
            <c:idx val="8"/>
            <c:bubble3D val="0"/>
            <c:spPr>
              <a:solidFill>
                <a:schemeClr val="tx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011-4ACF-BF75-28B1DAFF94CD}"/>
              </c:ext>
            </c:extLst>
          </c:dPt>
          <c:dPt>
            <c:idx val="9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6011-4ACF-BF75-28B1DAFF94CD}"/>
              </c:ext>
            </c:extLst>
          </c:dPt>
          <c:dPt>
            <c:idx val="10"/>
            <c:bubble3D val="0"/>
            <c:spPr>
              <a:solidFill>
                <a:schemeClr val="tx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6011-4ACF-BF75-28B1DAFF94CD}"/>
              </c:ext>
            </c:extLst>
          </c:dPt>
          <c:dPt>
            <c:idx val="11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6011-4ACF-BF75-28B1DAFF94CD}"/>
              </c:ext>
            </c:extLst>
          </c:dPt>
          <c:dPt>
            <c:idx val="12"/>
            <c:bubble3D val="0"/>
            <c:spPr>
              <a:solidFill>
                <a:schemeClr val="tx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011-4ACF-BF75-28B1DAFF94CD}"/>
              </c:ext>
            </c:extLst>
          </c:dPt>
          <c:dPt>
            <c:idx val="13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E-6011-4ACF-BF75-28B1DAFF94C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源泉圓體 B" panose="020B0800000000000000" pitchFamily="34" charset="-120"/>
                    <a:ea typeface="源泉圓體 B" panose="020B0800000000000000" pitchFamily="34" charset="-120"/>
                    <a:cs typeface="+mn-cs"/>
                  </a:defRPr>
                </a:pPr>
                <a:endParaRPr lang="zh-TW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工作表1!$A$2:$A$15</c:f>
              <c:strCache>
                <c:ptCount val="14"/>
                <c:pt idx="0">
                  <c:v>皮卡丘</c:v>
                </c:pt>
                <c:pt idx="1">
                  <c:v>傑尼龜</c:v>
                </c:pt>
                <c:pt idx="2">
                  <c:v>妙蛙種子</c:v>
                </c:pt>
                <c:pt idx="3">
                  <c:v>小火龍</c:v>
                </c:pt>
                <c:pt idx="4">
                  <c:v>夢幻</c:v>
                </c:pt>
                <c:pt idx="5">
                  <c:v>波波</c:v>
                </c:pt>
                <c:pt idx="6">
                  <c:v>大舌貝</c:v>
                </c:pt>
                <c:pt idx="7">
                  <c:v>耿鬼</c:v>
                </c:pt>
                <c:pt idx="8">
                  <c:v>快龍</c:v>
                </c:pt>
                <c:pt idx="9">
                  <c:v>小拉達</c:v>
                </c:pt>
                <c:pt idx="10">
                  <c:v>比比鳥</c:v>
                </c:pt>
                <c:pt idx="11">
                  <c:v>走路草</c:v>
                </c:pt>
                <c:pt idx="12">
                  <c:v>迷唇姐</c:v>
                </c:pt>
                <c:pt idx="13">
                  <c:v>可達鴨</c:v>
                </c:pt>
              </c:strCache>
            </c:strRef>
          </c:cat>
          <c:val>
            <c:numRef>
              <c:f>工作表1!$B$2:$B$15</c:f>
              <c:numCache>
                <c:formatCode>General</c:formatCode>
                <c:ptCount val="14"/>
                <c:pt idx="0">
                  <c:v>10</c:v>
                </c:pt>
                <c:pt idx="1">
                  <c:v>10</c:v>
                </c:pt>
                <c:pt idx="2">
                  <c:v>10</c:v>
                </c:pt>
                <c:pt idx="3">
                  <c:v>10</c:v>
                </c:pt>
                <c:pt idx="4">
                  <c:v>10</c:v>
                </c:pt>
                <c:pt idx="5">
                  <c:v>10</c:v>
                </c:pt>
                <c:pt idx="6">
                  <c:v>10</c:v>
                </c:pt>
                <c:pt idx="7">
                  <c:v>10</c:v>
                </c:pt>
                <c:pt idx="8">
                  <c:v>10</c:v>
                </c:pt>
                <c:pt idx="9">
                  <c:v>10</c:v>
                </c:pt>
                <c:pt idx="10">
                  <c:v>10</c:v>
                </c:pt>
                <c:pt idx="11">
                  <c:v>10</c:v>
                </c:pt>
                <c:pt idx="12">
                  <c:v>10</c:v>
                </c:pt>
                <c:pt idx="13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11-4ACF-BF75-28B1DAFF94C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55"/>
      </c:doughnutChart>
      <c:spPr>
        <a:noFill/>
        <a:ln w="63500">
          <a:solidFill>
            <a:schemeClr val="bg1"/>
          </a:solidFill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工作表1!$B$1</c:f>
              <c:strCache>
                <c:ptCount val="1"/>
                <c:pt idx="0">
                  <c:v>所佔比例</c:v>
                </c:pt>
              </c:strCache>
            </c:strRef>
          </c:tx>
          <c:dPt>
            <c:idx val="0"/>
            <c:bubble3D val="0"/>
            <c:spPr>
              <a:solidFill>
                <a:schemeClr val="tx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011-4ACF-BF75-28B1DAFF94CD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6011-4ACF-BF75-28B1DAFF94CD}"/>
              </c:ext>
            </c:extLst>
          </c:dPt>
          <c:dPt>
            <c:idx val="2"/>
            <c:bubble3D val="0"/>
            <c:spPr>
              <a:solidFill>
                <a:schemeClr val="tx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6011-4ACF-BF75-28B1DAFF94CD}"/>
              </c:ext>
            </c:extLst>
          </c:dPt>
          <c:dPt>
            <c:idx val="3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6011-4ACF-BF75-28B1DAFF94CD}"/>
              </c:ext>
            </c:extLst>
          </c:dPt>
          <c:dPt>
            <c:idx val="4"/>
            <c:bubble3D val="0"/>
            <c:spPr>
              <a:solidFill>
                <a:schemeClr val="tx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011-4ACF-BF75-28B1DAFF94CD}"/>
              </c:ext>
            </c:extLst>
          </c:dPt>
          <c:dPt>
            <c:idx val="5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6011-4ACF-BF75-28B1DAFF94CD}"/>
              </c:ext>
            </c:extLst>
          </c:dPt>
          <c:dPt>
            <c:idx val="6"/>
            <c:bubble3D val="0"/>
            <c:spPr>
              <a:solidFill>
                <a:schemeClr val="tx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6011-4ACF-BF75-28B1DAFF94CD}"/>
              </c:ext>
            </c:extLst>
          </c:dPt>
          <c:dPt>
            <c:idx val="7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6011-4ACF-BF75-28B1DAFF94CD}"/>
              </c:ext>
            </c:extLst>
          </c:dPt>
          <c:dPt>
            <c:idx val="8"/>
            <c:bubble3D val="0"/>
            <c:spPr>
              <a:solidFill>
                <a:schemeClr val="tx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011-4ACF-BF75-28B1DAFF94CD}"/>
              </c:ext>
            </c:extLst>
          </c:dPt>
          <c:dPt>
            <c:idx val="9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6011-4ACF-BF75-28B1DAFF94CD}"/>
              </c:ext>
            </c:extLst>
          </c:dPt>
          <c:dPt>
            <c:idx val="10"/>
            <c:bubble3D val="0"/>
            <c:spPr>
              <a:solidFill>
                <a:schemeClr val="tx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6011-4ACF-BF75-28B1DAFF94CD}"/>
              </c:ext>
            </c:extLst>
          </c:dPt>
          <c:dPt>
            <c:idx val="11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6011-4ACF-BF75-28B1DAFF94CD}"/>
              </c:ext>
            </c:extLst>
          </c:dPt>
          <c:dPt>
            <c:idx val="12"/>
            <c:bubble3D val="0"/>
            <c:spPr>
              <a:solidFill>
                <a:schemeClr val="tx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011-4ACF-BF75-28B1DAFF94CD}"/>
              </c:ext>
            </c:extLst>
          </c:dPt>
          <c:dPt>
            <c:idx val="13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E-6011-4ACF-BF75-28B1DAFF94C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源泉圓體 B" panose="020B0800000000000000" pitchFamily="34" charset="-120"/>
                    <a:ea typeface="源泉圓體 B" panose="020B0800000000000000" pitchFamily="34" charset="-120"/>
                    <a:cs typeface="+mn-cs"/>
                  </a:defRPr>
                </a:pPr>
                <a:endParaRPr lang="zh-TW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工作表1!$A$2:$A$15</c:f>
              <c:strCache>
                <c:ptCount val="14"/>
                <c:pt idx="0">
                  <c:v>皮卡丘</c:v>
                </c:pt>
                <c:pt idx="1">
                  <c:v>傑尼龜</c:v>
                </c:pt>
                <c:pt idx="2">
                  <c:v>妙蛙種子</c:v>
                </c:pt>
                <c:pt idx="3">
                  <c:v>小火龍</c:v>
                </c:pt>
                <c:pt idx="4">
                  <c:v>夢幻</c:v>
                </c:pt>
                <c:pt idx="5">
                  <c:v>波波</c:v>
                </c:pt>
                <c:pt idx="6">
                  <c:v>大舌貝</c:v>
                </c:pt>
                <c:pt idx="7">
                  <c:v>耿鬼</c:v>
                </c:pt>
                <c:pt idx="8">
                  <c:v>快龍</c:v>
                </c:pt>
                <c:pt idx="9">
                  <c:v>小拉達</c:v>
                </c:pt>
                <c:pt idx="10">
                  <c:v>比比鳥</c:v>
                </c:pt>
                <c:pt idx="11">
                  <c:v>走路草</c:v>
                </c:pt>
                <c:pt idx="12">
                  <c:v>迷唇姐</c:v>
                </c:pt>
                <c:pt idx="13">
                  <c:v>可達鴨</c:v>
                </c:pt>
              </c:strCache>
            </c:strRef>
          </c:cat>
          <c:val>
            <c:numRef>
              <c:f>工作表1!$B$2:$B$15</c:f>
              <c:numCache>
                <c:formatCode>General</c:formatCode>
                <c:ptCount val="14"/>
                <c:pt idx="0">
                  <c:v>10</c:v>
                </c:pt>
                <c:pt idx="1">
                  <c:v>10</c:v>
                </c:pt>
                <c:pt idx="2">
                  <c:v>10</c:v>
                </c:pt>
                <c:pt idx="3">
                  <c:v>10</c:v>
                </c:pt>
                <c:pt idx="4">
                  <c:v>10</c:v>
                </c:pt>
                <c:pt idx="5">
                  <c:v>10</c:v>
                </c:pt>
                <c:pt idx="6">
                  <c:v>10</c:v>
                </c:pt>
                <c:pt idx="7">
                  <c:v>10</c:v>
                </c:pt>
                <c:pt idx="8">
                  <c:v>10</c:v>
                </c:pt>
                <c:pt idx="9">
                  <c:v>10</c:v>
                </c:pt>
                <c:pt idx="10">
                  <c:v>10</c:v>
                </c:pt>
                <c:pt idx="11">
                  <c:v>10</c:v>
                </c:pt>
                <c:pt idx="12">
                  <c:v>10</c:v>
                </c:pt>
                <c:pt idx="13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11-4ACF-BF75-28B1DAFF94C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55"/>
      </c:doughnutChart>
      <c:spPr>
        <a:noFill/>
        <a:ln w="63500">
          <a:solidFill>
            <a:schemeClr val="bg1"/>
          </a:solidFill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工作表1!$B$1</c:f>
              <c:strCache>
                <c:ptCount val="1"/>
                <c:pt idx="0">
                  <c:v>所佔比例</c:v>
                </c:pt>
              </c:strCache>
            </c:strRef>
          </c:tx>
          <c:dPt>
            <c:idx val="0"/>
            <c:bubble3D val="0"/>
            <c:spPr>
              <a:solidFill>
                <a:schemeClr val="tx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011-4ACF-BF75-28B1DAFF94CD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6011-4ACF-BF75-28B1DAFF94CD}"/>
              </c:ext>
            </c:extLst>
          </c:dPt>
          <c:dPt>
            <c:idx val="2"/>
            <c:bubble3D val="0"/>
            <c:spPr>
              <a:solidFill>
                <a:schemeClr val="tx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6011-4ACF-BF75-28B1DAFF94CD}"/>
              </c:ext>
            </c:extLst>
          </c:dPt>
          <c:dPt>
            <c:idx val="3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6011-4ACF-BF75-28B1DAFF94CD}"/>
              </c:ext>
            </c:extLst>
          </c:dPt>
          <c:dPt>
            <c:idx val="4"/>
            <c:bubble3D val="0"/>
            <c:spPr>
              <a:solidFill>
                <a:schemeClr val="tx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011-4ACF-BF75-28B1DAFF94CD}"/>
              </c:ext>
            </c:extLst>
          </c:dPt>
          <c:dPt>
            <c:idx val="5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6011-4ACF-BF75-28B1DAFF94CD}"/>
              </c:ext>
            </c:extLst>
          </c:dPt>
          <c:dPt>
            <c:idx val="6"/>
            <c:bubble3D val="0"/>
            <c:spPr>
              <a:solidFill>
                <a:schemeClr val="tx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6011-4ACF-BF75-28B1DAFF94CD}"/>
              </c:ext>
            </c:extLst>
          </c:dPt>
          <c:dPt>
            <c:idx val="7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6011-4ACF-BF75-28B1DAFF94CD}"/>
              </c:ext>
            </c:extLst>
          </c:dPt>
          <c:dPt>
            <c:idx val="8"/>
            <c:bubble3D val="0"/>
            <c:spPr>
              <a:solidFill>
                <a:schemeClr val="tx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011-4ACF-BF75-28B1DAFF94CD}"/>
              </c:ext>
            </c:extLst>
          </c:dPt>
          <c:dPt>
            <c:idx val="9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6011-4ACF-BF75-28B1DAFF94CD}"/>
              </c:ext>
            </c:extLst>
          </c:dPt>
          <c:dPt>
            <c:idx val="10"/>
            <c:bubble3D val="0"/>
            <c:spPr>
              <a:solidFill>
                <a:schemeClr val="tx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6011-4ACF-BF75-28B1DAFF94CD}"/>
              </c:ext>
            </c:extLst>
          </c:dPt>
          <c:dPt>
            <c:idx val="11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6011-4ACF-BF75-28B1DAFF94CD}"/>
              </c:ext>
            </c:extLst>
          </c:dPt>
          <c:dPt>
            <c:idx val="12"/>
            <c:bubble3D val="0"/>
            <c:spPr>
              <a:solidFill>
                <a:schemeClr val="tx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011-4ACF-BF75-28B1DAFF94CD}"/>
              </c:ext>
            </c:extLst>
          </c:dPt>
          <c:dPt>
            <c:idx val="13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E-6011-4ACF-BF75-28B1DAFF94C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源泉圓體 B" panose="020B0800000000000000" pitchFamily="34" charset="-120"/>
                    <a:ea typeface="源泉圓體 B" panose="020B0800000000000000" pitchFamily="34" charset="-120"/>
                    <a:cs typeface="+mn-cs"/>
                  </a:defRPr>
                </a:pPr>
                <a:endParaRPr lang="zh-TW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工作表1!$A$2:$A$15</c:f>
              <c:strCache>
                <c:ptCount val="14"/>
                <c:pt idx="0">
                  <c:v>皮卡丘</c:v>
                </c:pt>
                <c:pt idx="1">
                  <c:v>傑尼龜</c:v>
                </c:pt>
                <c:pt idx="2">
                  <c:v>妙蛙種子</c:v>
                </c:pt>
                <c:pt idx="3">
                  <c:v>小火龍</c:v>
                </c:pt>
                <c:pt idx="4">
                  <c:v>夢幻</c:v>
                </c:pt>
                <c:pt idx="5">
                  <c:v>波波</c:v>
                </c:pt>
                <c:pt idx="6">
                  <c:v>大舌貝</c:v>
                </c:pt>
                <c:pt idx="7">
                  <c:v>耿鬼</c:v>
                </c:pt>
                <c:pt idx="8">
                  <c:v>快龍</c:v>
                </c:pt>
                <c:pt idx="9">
                  <c:v>小拉達</c:v>
                </c:pt>
                <c:pt idx="10">
                  <c:v>比比鳥</c:v>
                </c:pt>
                <c:pt idx="11">
                  <c:v>走路草</c:v>
                </c:pt>
                <c:pt idx="12">
                  <c:v>迷唇姐</c:v>
                </c:pt>
                <c:pt idx="13">
                  <c:v>可達鴨</c:v>
                </c:pt>
              </c:strCache>
            </c:strRef>
          </c:cat>
          <c:val>
            <c:numRef>
              <c:f>工作表1!$B$2:$B$15</c:f>
              <c:numCache>
                <c:formatCode>General</c:formatCode>
                <c:ptCount val="14"/>
                <c:pt idx="0">
                  <c:v>10</c:v>
                </c:pt>
                <c:pt idx="1">
                  <c:v>10</c:v>
                </c:pt>
                <c:pt idx="2">
                  <c:v>10</c:v>
                </c:pt>
                <c:pt idx="3">
                  <c:v>10</c:v>
                </c:pt>
                <c:pt idx="4">
                  <c:v>10</c:v>
                </c:pt>
                <c:pt idx="5">
                  <c:v>10</c:v>
                </c:pt>
                <c:pt idx="6">
                  <c:v>10</c:v>
                </c:pt>
                <c:pt idx="7">
                  <c:v>10</c:v>
                </c:pt>
                <c:pt idx="8">
                  <c:v>10</c:v>
                </c:pt>
                <c:pt idx="9">
                  <c:v>10</c:v>
                </c:pt>
                <c:pt idx="10">
                  <c:v>10</c:v>
                </c:pt>
                <c:pt idx="11">
                  <c:v>10</c:v>
                </c:pt>
                <c:pt idx="12">
                  <c:v>10</c:v>
                </c:pt>
                <c:pt idx="13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11-4ACF-BF75-28B1DAFF94C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55"/>
      </c:doughnutChart>
      <c:spPr>
        <a:noFill/>
        <a:ln w="63500">
          <a:solidFill>
            <a:schemeClr val="bg1"/>
          </a:solidFill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768C891-63C6-49D0-9C50-92CCE4390E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6CD45A05-91FD-48E3-923C-5C82BDE3E2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7E4409D-4522-46E2-9712-FBBF45C2A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1C5EB-20EC-47D9-BDFF-8A3D5918A373}" type="datetimeFigureOut">
              <a:rPr lang="zh-TW" altLang="en-US" smtClean="0"/>
              <a:t>2021/5/21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0282F6F-75FB-4E7E-A278-ABA79FAA2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FE1EFFB-785A-4B75-BC45-79A472049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05FC8-33BB-4100-89B6-6687F5B353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040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6B3599E-4CE0-4FB8-A3BF-573D15DA0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642C6204-6366-4F22-876E-C6A80FF5F9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82A07FE-1CCF-4A08-B381-18D5136765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1C5EB-20EC-47D9-BDFF-8A3D5918A373}" type="datetimeFigureOut">
              <a:rPr lang="zh-TW" altLang="en-US" smtClean="0"/>
              <a:t>2021/5/21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0388568-6C71-4CE3-840B-F51C9B78C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30036F3-9DDA-4F5D-9163-CC580BF00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05FC8-33BB-4100-89B6-6687F5B353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2982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16BA15D3-8569-47C3-82CE-161A307AEB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C77425F-B2ED-4ED7-8AD0-60E12D73DC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092F6F6-766C-40B2-96F6-A5A2736DC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1C5EB-20EC-47D9-BDFF-8A3D5918A373}" type="datetimeFigureOut">
              <a:rPr lang="zh-TW" altLang="en-US" smtClean="0"/>
              <a:t>2021/5/21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40AFC97-CA1C-4199-A41A-BC127F455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27A8A16-97E5-4F56-AB15-029732A17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05FC8-33BB-4100-89B6-6687F5B353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9771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3C6C640-FE83-41DA-966D-655FDCB40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B47CCEF-849C-4E6F-8332-4FC43E51C4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C5D5027-D83E-425E-99DF-3385C35B1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1C5EB-20EC-47D9-BDFF-8A3D5918A373}" type="datetimeFigureOut">
              <a:rPr lang="zh-TW" altLang="en-US" smtClean="0"/>
              <a:t>2021/5/21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78A976A-C425-463E-B3E0-CCEA60AF1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9066F67-0DBE-44B8-B34A-B0D1F1B5F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05FC8-33BB-4100-89B6-6687F5B353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8482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5873151-BACB-477A-9B3C-EB2956A450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2160FB5-5D2B-4B11-926A-5EE5EB5994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4585F7A-5D91-4FB5-865C-46B7E0A7A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1C5EB-20EC-47D9-BDFF-8A3D5918A373}" type="datetimeFigureOut">
              <a:rPr lang="zh-TW" altLang="en-US" smtClean="0"/>
              <a:t>2021/5/21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E7BC64D-F73C-4E0A-B2FD-2E91A9BA4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13C3483-92A6-4DC4-8EBD-B0D5191C6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05FC8-33BB-4100-89B6-6687F5B353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154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E17A1FC-A36B-45A0-8AD7-0ECEBB835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6C1B66B-7142-48FA-A878-6E77190728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BA8AB25D-E01E-4E42-994A-68B49C52DC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2A35F979-EA7F-4DE5-8787-0BB2FFD86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1C5EB-20EC-47D9-BDFF-8A3D5918A373}" type="datetimeFigureOut">
              <a:rPr lang="zh-TW" altLang="en-US" smtClean="0"/>
              <a:t>2021/5/21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E8432DB-C3E1-4771-BEA6-5059EBCBC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8DB58728-A41C-4F2E-B89C-F06F770B5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05FC8-33BB-4100-89B6-6687F5B353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4478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9DCE017-FF04-4839-9868-092C4107B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2D7C889E-7D38-4C5A-8C5E-7AC046B3AF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2C46A7C-8A33-4E10-801E-0B0F5CEFE0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20EBE89B-35D3-472A-BEEA-1C2D77E8A6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6B26E0B5-56ED-4DF9-AAB5-C13752CD96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0E5AD4FE-583C-41AC-9ABC-C0B940DCA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1C5EB-20EC-47D9-BDFF-8A3D5918A373}" type="datetimeFigureOut">
              <a:rPr lang="zh-TW" altLang="en-US" smtClean="0"/>
              <a:t>2021/5/21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22B5047-CFFB-4DFD-ABFC-478DFC5B4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93419442-B9F7-4956-AF50-9A25BDB73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05FC8-33BB-4100-89B6-6687F5B353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796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A870D74-9D17-4F38-82CA-F837C97EA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079E68B8-A414-4045-905E-7F2BBFB24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1C5EB-20EC-47D9-BDFF-8A3D5918A373}" type="datetimeFigureOut">
              <a:rPr lang="zh-TW" altLang="en-US" smtClean="0"/>
              <a:t>2021/5/21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BAB7F88-E680-4ACA-905A-6AD8CE6B4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F6FE327-052B-47E9-BBBC-FEFF3E8E6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05FC8-33BB-4100-89B6-6687F5B353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4890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40890CC4-E42A-4A48-8AC0-7E1B14F72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1C5EB-20EC-47D9-BDFF-8A3D5918A373}" type="datetimeFigureOut">
              <a:rPr lang="zh-TW" altLang="en-US" smtClean="0"/>
              <a:t>2021/5/21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1B09260B-1B8D-4582-9840-F1927637F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62043E0-54A2-47B3-83AA-381EB5713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05FC8-33BB-4100-89B6-6687F5B353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5194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F1A0EF-29D5-4828-BB2F-19D368B0A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6EF083E-A026-4652-B7A5-7B547836F5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80213843-4462-4A1C-8F86-1B4E89D41A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7C20D30-F60A-4D5A-9075-75A34610E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1C5EB-20EC-47D9-BDFF-8A3D5918A373}" type="datetimeFigureOut">
              <a:rPr lang="zh-TW" altLang="en-US" smtClean="0"/>
              <a:t>2021/5/21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8CE5B96-F867-41E4-8DB1-0270D1C7F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48BB5D3-AC83-4BE6-AFAA-619EC8217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05FC8-33BB-4100-89B6-6687F5B353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1807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653C100-F0F5-474D-AC28-9F19E3A3F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2CEB08CC-F0C7-4569-AC24-6739B4BD2B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FAA8FCF1-0536-4C76-8E97-C49BA8203C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427A45A-9483-48D1-9219-3B8045D8A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1C5EB-20EC-47D9-BDFF-8A3D5918A373}" type="datetimeFigureOut">
              <a:rPr lang="zh-TW" altLang="en-US" smtClean="0"/>
              <a:t>2021/5/21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D9EB057-E41F-4B5A-84C9-90584F495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AC4BA74-C297-4079-9661-7A731976F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05FC8-33BB-4100-89B6-6687F5B353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5718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E968D110-C0AB-476E-A186-5430427DA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AD434594-C0D5-44FD-A54A-06415FEC61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B6C16A6-1753-4092-A276-ABB39E991F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1C5EB-20EC-47D9-BDFF-8A3D5918A373}" type="datetimeFigureOut">
              <a:rPr lang="zh-TW" altLang="en-US" smtClean="0"/>
              <a:t>2021/5/21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BD07D13-27B3-4DAC-9EFD-C7BAAC2356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1A3FAE7-BA1D-41F8-9247-6BF661F8CC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105FC8-33BB-4100-89B6-6687F5B353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8110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圓盤區">
            <a:extLst>
              <a:ext uri="{FF2B5EF4-FFF2-40B4-BE49-F238E27FC236}">
                <a16:creationId xmlns:a16="http://schemas.microsoft.com/office/drawing/2014/main" id="{C1902A49-4CEE-496A-96AB-E0AA8495120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17316911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26" name="指針">
            <a:extLst>
              <a:ext uri="{FF2B5EF4-FFF2-40B4-BE49-F238E27FC236}">
                <a16:creationId xmlns:a16="http://schemas.microsoft.com/office/drawing/2014/main" id="{2B7629DF-C530-4861-80EF-847E4A4E306E}"/>
              </a:ext>
            </a:extLst>
          </p:cNvPr>
          <p:cNvGrpSpPr/>
          <p:nvPr/>
        </p:nvGrpSpPr>
        <p:grpSpPr>
          <a:xfrm>
            <a:off x="5443378" y="1794933"/>
            <a:ext cx="1305243" cy="3266887"/>
            <a:chOff x="5443378" y="1794933"/>
            <a:chExt cx="1305243" cy="3266887"/>
          </a:xfrm>
        </p:grpSpPr>
        <p:pic>
          <p:nvPicPr>
            <p:cNvPr id="8" name="指針(實)">
              <a:extLst>
                <a:ext uri="{FF2B5EF4-FFF2-40B4-BE49-F238E27FC236}">
                  <a16:creationId xmlns:a16="http://schemas.microsoft.com/office/drawing/2014/main" id="{C72ACD23-DB20-4B6B-AB6B-2EFA62ECDC4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5802670" y="1794933"/>
              <a:ext cx="579113" cy="1380690"/>
            </a:xfrm>
            <a:prstGeom prst="rect">
              <a:avLst/>
            </a:prstGeom>
          </p:spPr>
        </p:pic>
        <p:sp>
          <p:nvSpPr>
            <p:cNvPr id="17" name="指針(虛)">
              <a:extLst>
                <a:ext uri="{FF2B5EF4-FFF2-40B4-BE49-F238E27FC236}">
                  <a16:creationId xmlns:a16="http://schemas.microsoft.com/office/drawing/2014/main" id="{CB052A41-0296-4CB4-A67E-A7DCDC40AAB9}"/>
                </a:ext>
              </a:extLst>
            </p:cNvPr>
            <p:cNvSpPr/>
            <p:nvPr/>
          </p:nvSpPr>
          <p:spPr>
            <a:xfrm>
              <a:off x="5443378" y="3682377"/>
              <a:ext cx="1305243" cy="137944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3" name="指針(虛)">
              <a:extLst>
                <a:ext uri="{FF2B5EF4-FFF2-40B4-BE49-F238E27FC236}">
                  <a16:creationId xmlns:a16="http://schemas.microsoft.com/office/drawing/2014/main" id="{6DCA6716-8241-45A0-844A-6187A9E5CDE1}"/>
                </a:ext>
              </a:extLst>
            </p:cNvPr>
            <p:cNvSpPr/>
            <p:nvPr/>
          </p:nvSpPr>
          <p:spPr>
            <a:xfrm>
              <a:off x="5443378" y="1862667"/>
              <a:ext cx="1305243" cy="137944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25" name="Start(觸發區)">
            <a:extLst>
              <a:ext uri="{FF2B5EF4-FFF2-40B4-BE49-F238E27FC236}">
                <a16:creationId xmlns:a16="http://schemas.microsoft.com/office/drawing/2014/main" id="{9226F6D9-3730-4311-A989-4C2125FA3F66}"/>
              </a:ext>
            </a:extLst>
          </p:cNvPr>
          <p:cNvSpPr txBox="1"/>
          <p:nvPr/>
        </p:nvSpPr>
        <p:spPr>
          <a:xfrm>
            <a:off x="5787495" y="3244334"/>
            <a:ext cx="609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Start</a:t>
            </a:r>
            <a:endParaRPr lang="zh-TW" altLang="en-US" dirty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ush Script MT" panose="030608020404060703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3539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圓盤區">
            <a:extLst>
              <a:ext uri="{FF2B5EF4-FFF2-40B4-BE49-F238E27FC236}">
                <a16:creationId xmlns:a16="http://schemas.microsoft.com/office/drawing/2014/main" id="{C1902A49-4CEE-496A-96AB-E0AA84951203}"/>
              </a:ext>
            </a:extLst>
          </p:cNvPr>
          <p:cNvGraphicFramePr/>
          <p:nvPr>
            <p:extLst/>
          </p:nvPr>
        </p:nvGraphicFramePr>
        <p:xfrm>
          <a:off x="2032000" y="719666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5" name="Start(觸發區)">
            <a:extLst>
              <a:ext uri="{FF2B5EF4-FFF2-40B4-BE49-F238E27FC236}">
                <a16:creationId xmlns:a16="http://schemas.microsoft.com/office/drawing/2014/main" id="{9226F6D9-3730-4311-A989-4C2125FA3F66}"/>
              </a:ext>
            </a:extLst>
          </p:cNvPr>
          <p:cNvSpPr txBox="1"/>
          <p:nvPr/>
        </p:nvSpPr>
        <p:spPr>
          <a:xfrm>
            <a:off x="2776318" y="2960351"/>
            <a:ext cx="609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Start</a:t>
            </a:r>
            <a:endParaRPr lang="zh-TW" altLang="en-US" dirty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ush Script MT" panose="03060802040406070304" pitchFamily="66" charset="0"/>
            </a:endParaRPr>
          </a:p>
        </p:txBody>
      </p:sp>
      <p:pic>
        <p:nvPicPr>
          <p:cNvPr id="10" name="指針(實)">
            <a:extLst>
              <a:ext uri="{FF2B5EF4-FFF2-40B4-BE49-F238E27FC236}">
                <a16:creationId xmlns:a16="http://schemas.microsoft.com/office/drawing/2014/main" id="{4690155E-B82A-40B1-AAE4-A5255D46BCD9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</a:blip>
          <a:stretch>
            <a:fillRect/>
          </a:stretch>
        </p:blipFill>
        <p:spPr>
          <a:xfrm rot="5400000">
            <a:off x="3177107" y="2744229"/>
            <a:ext cx="579113" cy="1380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5081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Graphic spid="6" grpId="1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圓盤區">
            <a:extLst>
              <a:ext uri="{FF2B5EF4-FFF2-40B4-BE49-F238E27FC236}">
                <a16:creationId xmlns:a16="http://schemas.microsoft.com/office/drawing/2014/main" id="{C1902A49-4CEE-496A-96AB-E0AA84951203}"/>
              </a:ext>
            </a:extLst>
          </p:cNvPr>
          <p:cNvGraphicFramePr/>
          <p:nvPr>
            <p:extLst/>
          </p:nvPr>
        </p:nvGraphicFramePr>
        <p:xfrm>
          <a:off x="2032000" y="719666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5" name="Start(觸發區)">
            <a:extLst>
              <a:ext uri="{FF2B5EF4-FFF2-40B4-BE49-F238E27FC236}">
                <a16:creationId xmlns:a16="http://schemas.microsoft.com/office/drawing/2014/main" id="{9226F6D9-3730-4311-A989-4C2125FA3F66}"/>
              </a:ext>
            </a:extLst>
          </p:cNvPr>
          <p:cNvSpPr txBox="1"/>
          <p:nvPr/>
        </p:nvSpPr>
        <p:spPr>
          <a:xfrm>
            <a:off x="5787495" y="3244334"/>
            <a:ext cx="609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Start</a:t>
            </a:r>
            <a:endParaRPr lang="zh-TW" altLang="en-US" dirty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ush Script MT" panose="03060802040406070304" pitchFamily="66" charset="0"/>
            </a:endParaRPr>
          </a:p>
        </p:txBody>
      </p:sp>
      <p:pic>
        <p:nvPicPr>
          <p:cNvPr id="9" name="小球">
            <a:extLst>
              <a:ext uri="{FF2B5EF4-FFF2-40B4-BE49-F238E27FC236}">
                <a16:creationId xmlns:a16="http://schemas.microsoft.com/office/drawing/2014/main" id="{5AF0ED81-F982-4D78-9CD4-CDFACC112368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866261" y="1820661"/>
            <a:ext cx="451930" cy="322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016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6.25E-7 1.11111E-6 C 0.06901 1.11111E-6 0.125 0.0956 0.125 0.21389 C 0.125 0.33171 0.06901 0.42778 6.25E-7 0.42778 C -0.06901 0.42778 -0.125 0.33171 -0.125 0.21389 C -0.125 0.0956 -0.06901 1.11111E-6 6.25E-7 1.11111E-6 Z " pathEditMode="relative" rAng="0" ptsTypes="AAAAA">
                                      <p:cBhvr>
                                        <p:cTn id="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13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3</Words>
  <Application>Microsoft Office PowerPoint</Application>
  <PresentationFormat>寬螢幕</PresentationFormat>
  <Paragraphs>3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9" baseType="lpstr">
      <vt:lpstr>新細明體</vt:lpstr>
      <vt:lpstr>Arial</vt:lpstr>
      <vt:lpstr>Brush Script MT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Iju Hsu</dc:creator>
  <cp:lastModifiedBy>Iju Hsu</cp:lastModifiedBy>
  <cp:revision>12</cp:revision>
  <dcterms:created xsi:type="dcterms:W3CDTF">2021-05-20T02:57:20Z</dcterms:created>
  <dcterms:modified xsi:type="dcterms:W3CDTF">2021-05-21T03:28:59Z</dcterms:modified>
</cp:coreProperties>
</file>